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62" r:id="rId7"/>
    <p:sldId id="264" r:id="rId8"/>
    <p:sldId id="258" r:id="rId9"/>
    <p:sldId id="259" r:id="rId10"/>
    <p:sldId id="260" r:id="rId11"/>
    <p:sldId id="263" r:id="rId12"/>
    <p:sldId id="261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F3F"/>
    <a:srgbClr val="50C986"/>
    <a:srgbClr val="A177C0"/>
    <a:srgbClr val="BE8C47"/>
    <a:srgbClr val="A50021"/>
    <a:srgbClr val="6800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E52061-AB2F-4683-8613-E41241CC35DD}" v="16" dt="2023-02-08T13:29:08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o PAGEAUX" userId="41f4717d-8a18-485a-b642-cfccbc08017f" providerId="ADAL" clId="{C8036CD5-CCC6-48B6-8C1D-4C83484DA995}"/>
    <pc:docChg chg="custSel addSld modSld sldOrd">
      <pc:chgData name="Hugo PAGEAUX" userId="41f4717d-8a18-485a-b642-cfccbc08017f" providerId="ADAL" clId="{C8036CD5-CCC6-48B6-8C1D-4C83484DA995}" dt="2023-01-03T16:27:33.732" v="191" actId="1076"/>
      <pc:docMkLst>
        <pc:docMk/>
      </pc:docMkLst>
      <pc:sldChg chg="addSp modSp mod modAnim">
        <pc:chgData name="Hugo PAGEAUX" userId="41f4717d-8a18-485a-b642-cfccbc08017f" providerId="ADAL" clId="{C8036CD5-CCC6-48B6-8C1D-4C83484DA995}" dt="2023-01-03T16:16:38.302" v="90"/>
        <pc:sldMkLst>
          <pc:docMk/>
          <pc:sldMk cId="225324034" sldId="257"/>
        </pc:sldMkLst>
        <pc:spChg chg="add mod">
          <ac:chgData name="Hugo PAGEAUX" userId="41f4717d-8a18-485a-b642-cfccbc08017f" providerId="ADAL" clId="{C8036CD5-CCC6-48B6-8C1D-4C83484DA995}" dt="2023-01-03T16:15:32.457" v="82" actId="1076"/>
          <ac:spMkLst>
            <pc:docMk/>
            <pc:sldMk cId="225324034" sldId="257"/>
            <ac:spMk id="3" creationId="{A0B48D67-83ED-548B-DECC-A7824426CC7F}"/>
          </ac:spMkLst>
        </pc:spChg>
        <pc:spChg chg="mod">
          <ac:chgData name="Hugo PAGEAUX" userId="41f4717d-8a18-485a-b642-cfccbc08017f" providerId="ADAL" clId="{C8036CD5-CCC6-48B6-8C1D-4C83484DA995}" dt="2023-01-03T16:13:42.897" v="46" actId="20577"/>
          <ac:spMkLst>
            <pc:docMk/>
            <pc:sldMk cId="225324034" sldId="257"/>
            <ac:spMk id="7" creationId="{A283DE47-FA96-9D51-F8D5-6428F62ED695}"/>
          </ac:spMkLst>
        </pc:spChg>
        <pc:spChg chg="mod">
          <ac:chgData name="Hugo PAGEAUX" userId="41f4717d-8a18-485a-b642-cfccbc08017f" providerId="ADAL" clId="{C8036CD5-CCC6-48B6-8C1D-4C83484DA995}" dt="2023-01-03T16:14:11.321" v="65" actId="20577"/>
          <ac:spMkLst>
            <pc:docMk/>
            <pc:sldMk cId="225324034" sldId="257"/>
            <ac:spMk id="8" creationId="{B57409D6-383B-46AF-AE28-A058C7884B9A}"/>
          </ac:spMkLst>
        </pc:spChg>
        <pc:spChg chg="mod">
          <ac:chgData name="Hugo PAGEAUX" userId="41f4717d-8a18-485a-b642-cfccbc08017f" providerId="ADAL" clId="{C8036CD5-CCC6-48B6-8C1D-4C83484DA995}" dt="2023-01-03T16:14:38.404" v="68" actId="14100"/>
          <ac:spMkLst>
            <pc:docMk/>
            <pc:sldMk cId="225324034" sldId="257"/>
            <ac:spMk id="9" creationId="{D089A0F3-C877-7C2D-F85A-77BFA498966B}"/>
          </ac:spMkLst>
        </pc:spChg>
        <pc:picChg chg="add mod">
          <ac:chgData name="Hugo PAGEAUX" userId="41f4717d-8a18-485a-b642-cfccbc08017f" providerId="ADAL" clId="{C8036CD5-CCC6-48B6-8C1D-4C83484DA995}" dt="2023-01-03T16:15:15.881" v="78" actId="1076"/>
          <ac:picMkLst>
            <pc:docMk/>
            <pc:sldMk cId="225324034" sldId="257"/>
            <ac:picMk id="4" creationId="{31DE954E-E4AF-A9DC-F10F-2D7E55C161C5}"/>
          </ac:picMkLst>
        </pc:picChg>
      </pc:sldChg>
      <pc:sldChg chg="addSp delSp modSp mod modTransition">
        <pc:chgData name="Hugo PAGEAUX" userId="41f4717d-8a18-485a-b642-cfccbc08017f" providerId="ADAL" clId="{C8036CD5-CCC6-48B6-8C1D-4C83484DA995}" dt="2023-01-03T16:20:46.765" v="125" actId="20577"/>
        <pc:sldMkLst>
          <pc:docMk/>
          <pc:sldMk cId="971122146" sldId="258"/>
        </pc:sldMkLst>
        <pc:spChg chg="mod">
          <ac:chgData name="Hugo PAGEAUX" userId="41f4717d-8a18-485a-b642-cfccbc08017f" providerId="ADAL" clId="{C8036CD5-CCC6-48B6-8C1D-4C83484DA995}" dt="2023-01-03T16:20:46.765" v="125" actId="20577"/>
          <ac:spMkLst>
            <pc:docMk/>
            <pc:sldMk cId="971122146" sldId="258"/>
            <ac:spMk id="9" creationId="{4ECEF4C5-B4B7-F626-3845-3940E7409EAE}"/>
          </ac:spMkLst>
        </pc:spChg>
        <pc:picChg chg="add mod">
          <ac:chgData name="Hugo PAGEAUX" userId="41f4717d-8a18-485a-b642-cfccbc08017f" providerId="ADAL" clId="{C8036CD5-CCC6-48B6-8C1D-4C83484DA995}" dt="2023-01-03T16:16:58.853" v="91" actId="1076"/>
          <ac:picMkLst>
            <pc:docMk/>
            <pc:sldMk cId="971122146" sldId="258"/>
            <ac:picMk id="3" creationId="{9CA47A2F-1F8F-1A79-2860-ED9F9F446890}"/>
          </ac:picMkLst>
        </pc:picChg>
        <pc:picChg chg="add mod">
          <ac:chgData name="Hugo PAGEAUX" userId="41f4717d-8a18-485a-b642-cfccbc08017f" providerId="ADAL" clId="{C8036CD5-CCC6-48B6-8C1D-4C83484DA995}" dt="2023-01-03T16:18:51.200" v="114" actId="1076"/>
          <ac:picMkLst>
            <pc:docMk/>
            <pc:sldMk cId="971122146" sldId="258"/>
            <ac:picMk id="4" creationId="{7EF6F6B9-A86D-B422-E01C-F7DAF9BFA42C}"/>
          </ac:picMkLst>
        </pc:picChg>
        <pc:picChg chg="del">
          <ac:chgData name="Hugo PAGEAUX" userId="41f4717d-8a18-485a-b642-cfccbc08017f" providerId="ADAL" clId="{C8036CD5-CCC6-48B6-8C1D-4C83484DA995}" dt="2023-01-03T16:18:43.298" v="112" actId="478"/>
          <ac:picMkLst>
            <pc:docMk/>
            <pc:sldMk cId="971122146" sldId="258"/>
            <ac:picMk id="7" creationId="{E2570A67-9214-8F4C-7C7B-B788481A96F1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7:33.732" v="191" actId="1076"/>
        <pc:sldMkLst>
          <pc:docMk/>
          <pc:sldMk cId="3635135024" sldId="259"/>
        </pc:sldMkLst>
        <pc:spChg chg="add mod">
          <ac:chgData name="Hugo PAGEAUX" userId="41f4717d-8a18-485a-b642-cfccbc08017f" providerId="ADAL" clId="{C8036CD5-CCC6-48B6-8C1D-4C83484DA995}" dt="2023-01-03T16:24:10.919" v="157" actId="1076"/>
          <ac:spMkLst>
            <pc:docMk/>
            <pc:sldMk cId="3635135024" sldId="259"/>
            <ac:spMk id="3" creationId="{45446C1B-6225-15B3-538D-19FEB50A54C4}"/>
          </ac:spMkLst>
        </pc:spChg>
        <pc:spChg chg="mod">
          <ac:chgData name="Hugo PAGEAUX" userId="41f4717d-8a18-485a-b642-cfccbc08017f" providerId="ADAL" clId="{C8036CD5-CCC6-48B6-8C1D-4C83484DA995}" dt="2023-01-03T16:20:51.492" v="126" actId="20577"/>
          <ac:spMkLst>
            <pc:docMk/>
            <pc:sldMk cId="3635135024" sldId="259"/>
            <ac:spMk id="10" creationId="{581F752E-8C30-D737-339A-B258A000A795}"/>
          </ac:spMkLst>
        </pc:spChg>
        <pc:spChg chg="add mod">
          <ac:chgData name="Hugo PAGEAUX" userId="41f4717d-8a18-485a-b642-cfccbc08017f" providerId="ADAL" clId="{C8036CD5-CCC6-48B6-8C1D-4C83484DA995}" dt="2023-01-03T16:27:12.214" v="184" actId="21"/>
          <ac:spMkLst>
            <pc:docMk/>
            <pc:sldMk cId="3635135024" sldId="259"/>
            <ac:spMk id="18" creationId="{7744FC61-003D-4A73-E791-034FF5B981BF}"/>
          </ac:spMkLst>
        </pc:spChg>
        <pc:spChg chg="add mod">
          <ac:chgData name="Hugo PAGEAUX" userId="41f4717d-8a18-485a-b642-cfccbc08017f" providerId="ADAL" clId="{C8036CD5-CCC6-48B6-8C1D-4C83484DA995}" dt="2023-01-03T16:24:19.769" v="160" actId="1076"/>
          <ac:spMkLst>
            <pc:docMk/>
            <pc:sldMk cId="3635135024" sldId="259"/>
            <ac:spMk id="19" creationId="{D4D19F75-B6C5-5418-BB73-AE497EADF299}"/>
          </ac:spMkLst>
        </pc:spChg>
        <pc:spChg chg="add mod">
          <ac:chgData name="Hugo PAGEAUX" userId="41f4717d-8a18-485a-b642-cfccbc08017f" providerId="ADAL" clId="{C8036CD5-CCC6-48B6-8C1D-4C83484DA995}" dt="2023-01-03T16:25:19.855" v="173" actId="121"/>
          <ac:spMkLst>
            <pc:docMk/>
            <pc:sldMk cId="3635135024" sldId="259"/>
            <ac:spMk id="20" creationId="{C9494CF6-8E3C-AC35-E4E0-95B225FFCD9F}"/>
          </ac:spMkLst>
        </pc:spChg>
        <pc:spChg chg="add mod">
          <ac:chgData name="Hugo PAGEAUX" userId="41f4717d-8a18-485a-b642-cfccbc08017f" providerId="ADAL" clId="{C8036CD5-CCC6-48B6-8C1D-4C83484DA995}" dt="2023-01-03T16:27:33.732" v="191" actId="1076"/>
          <ac:spMkLst>
            <pc:docMk/>
            <pc:sldMk cId="3635135024" sldId="259"/>
            <ac:spMk id="21" creationId="{24D0ECAF-AEED-7954-F6A6-D79A87B40593}"/>
          </ac:spMkLst>
        </pc:spChg>
        <pc:picChg chg="add del mod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4" creationId="{AB6C7223-D4D7-313C-43C9-DD454949F548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5" creationId="{5F903FC6-3BD2-0166-481D-E52AD30A2EDA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6" creationId="{DBCECBC4-F51A-59F8-0CFA-ABCA3405A112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7" creationId="{7C723F25-B907-0617-4DB5-B97206C3ABD9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8" creationId="{197AC41C-AFA5-FF26-F71D-0123A9A66AB4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1" creationId="{224650F6-3C49-8E65-57D4-4F51D8529EEC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2" creationId="{0763E7C7-A23D-CE62-BD12-7B51C8ADBB4D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3" creationId="{E96B5C54-837E-2B52-0544-DB3C06DAF320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4" creationId="{2A7CC86A-8A8B-1C9B-329A-5592D5633955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5" creationId="{48DD2840-944B-404E-9976-0E03871B4B8A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6" creationId="{C44EB5BF-9EE8-2E6E-2D51-54D6C1708862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7" creationId="{65A6A305-38DD-1B34-AA53-E93762368ABF}"/>
          </ac:picMkLst>
        </pc:picChg>
        <pc:picChg chg="add mod">
          <ac:chgData name="Hugo PAGEAUX" userId="41f4717d-8a18-485a-b642-cfccbc08017f" providerId="ADAL" clId="{C8036CD5-CCC6-48B6-8C1D-4C83484DA995}" dt="2023-01-03T16:24:15.495" v="159" actId="14100"/>
          <ac:picMkLst>
            <pc:docMk/>
            <pc:sldMk cId="3635135024" sldId="259"/>
            <ac:picMk id="1026" creationId="{B64DDE65-27BF-B80B-F6C3-397E4D707525}"/>
          </ac:picMkLst>
        </pc:picChg>
        <pc:picChg chg="add mod">
          <ac:chgData name="Hugo PAGEAUX" userId="41f4717d-8a18-485a-b642-cfccbc08017f" providerId="ADAL" clId="{C8036CD5-CCC6-48B6-8C1D-4C83484DA995}" dt="2023-01-03T16:24:57.434" v="166" actId="14100"/>
          <ac:picMkLst>
            <pc:docMk/>
            <pc:sldMk cId="3635135024" sldId="259"/>
            <ac:picMk id="1028" creationId="{7934D81C-4272-8645-AB66-E358225BBCAB}"/>
          </ac:picMkLst>
        </pc:picChg>
        <pc:picChg chg="add mod">
          <ac:chgData name="Hugo PAGEAUX" userId="41f4717d-8a18-485a-b642-cfccbc08017f" providerId="ADAL" clId="{C8036CD5-CCC6-48B6-8C1D-4C83484DA995}" dt="2023-01-03T16:26:18.198" v="183" actId="1076"/>
          <ac:picMkLst>
            <pc:docMk/>
            <pc:sldMk cId="3635135024" sldId="259"/>
            <ac:picMk id="1030" creationId="{C6D552DD-0C79-64C9-C4C8-FE6F7E3A44B4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1:01.739" v="128" actId="20577"/>
        <pc:sldMkLst>
          <pc:docMk/>
          <pc:sldMk cId="3453824878" sldId="260"/>
        </pc:sldMkLst>
        <pc:spChg chg="mod">
          <ac:chgData name="Hugo PAGEAUX" userId="41f4717d-8a18-485a-b642-cfccbc08017f" providerId="ADAL" clId="{C8036CD5-CCC6-48B6-8C1D-4C83484DA995}" dt="2023-01-03T16:21:01.739" v="128" actId="20577"/>
          <ac:spMkLst>
            <pc:docMk/>
            <pc:sldMk cId="3453824878" sldId="260"/>
            <ac:spMk id="10" creationId="{581F752E-8C30-D737-339A-B258A000A795}"/>
          </ac:spMkLst>
        </pc:spChg>
        <pc:picChg chg="mod">
          <ac:chgData name="Hugo PAGEAUX" userId="41f4717d-8a18-485a-b642-cfccbc08017f" providerId="ADAL" clId="{C8036CD5-CCC6-48B6-8C1D-4C83484DA995}" dt="2023-01-03T16:17:47.351" v="103" actId="1076"/>
          <ac:picMkLst>
            <pc:docMk/>
            <pc:sldMk cId="3453824878" sldId="260"/>
            <ac:picMk id="3" creationId="{260DF9B5-4E17-ECE8-26F4-775A052F8AA0}"/>
          </ac:picMkLst>
        </pc:picChg>
        <pc:picChg chg="add del mod">
          <ac:chgData name="Hugo PAGEAUX" userId="41f4717d-8a18-485a-b642-cfccbc08017f" providerId="ADAL" clId="{C8036CD5-CCC6-48B6-8C1D-4C83484DA995}" dt="2023-01-03T16:20:21.196" v="121" actId="478"/>
          <ac:picMkLst>
            <pc:docMk/>
            <pc:sldMk cId="3453824878" sldId="260"/>
            <ac:picMk id="4" creationId="{EACF93F4-39B7-E19C-2C64-D3A343949DDA}"/>
          </ac:picMkLst>
        </pc:picChg>
        <pc:picChg chg="add mod">
          <ac:chgData name="Hugo PAGEAUX" userId="41f4717d-8a18-485a-b642-cfccbc08017f" providerId="ADAL" clId="{C8036CD5-CCC6-48B6-8C1D-4C83484DA995}" dt="2023-01-03T16:20:26.432" v="123" actId="1076"/>
          <ac:picMkLst>
            <pc:docMk/>
            <pc:sldMk cId="3453824878" sldId="260"/>
            <ac:picMk id="6" creationId="{959D2C1A-780F-6A49-3852-4D0155C5A51D}"/>
          </ac:picMkLst>
        </pc:picChg>
      </pc:sldChg>
      <pc:sldChg chg="addSp delSp modSp add mod ord modTransition">
        <pc:chgData name="Hugo PAGEAUX" userId="41f4717d-8a18-485a-b642-cfccbc08017f" providerId="ADAL" clId="{C8036CD5-CCC6-48B6-8C1D-4C83484DA995}" dt="2023-01-03T16:20:37.089" v="124" actId="20577"/>
        <pc:sldMkLst>
          <pc:docMk/>
          <pc:sldMk cId="3340447370" sldId="262"/>
        </pc:sldMkLst>
        <pc:spChg chg="mod">
          <ac:chgData name="Hugo PAGEAUX" userId="41f4717d-8a18-485a-b642-cfccbc08017f" providerId="ADAL" clId="{C8036CD5-CCC6-48B6-8C1D-4C83484DA995}" dt="2023-01-03T16:20:37.089" v="124" actId="20577"/>
          <ac:spMkLst>
            <pc:docMk/>
            <pc:sldMk cId="3340447370" sldId="262"/>
            <ac:spMk id="10" creationId="{581F752E-8C30-D737-339A-B258A000A795}"/>
          </ac:spMkLst>
        </pc:spChg>
        <pc:picChg chg="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3" creationId="{260DF9B5-4E17-ECE8-26F4-775A052F8AA0}"/>
          </ac:picMkLst>
        </pc:picChg>
        <pc:picChg chg="del">
          <ac:chgData name="Hugo PAGEAUX" userId="41f4717d-8a18-485a-b642-cfccbc08017f" providerId="ADAL" clId="{C8036CD5-CCC6-48B6-8C1D-4C83484DA995}" dt="2023-01-03T16:17:34.705" v="99" actId="478"/>
          <ac:picMkLst>
            <pc:docMk/>
            <pc:sldMk cId="3340447370" sldId="262"/>
            <ac:picMk id="4" creationId="{EACF93F4-39B7-E19C-2C64-D3A343949DDA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5" creationId="{5F903FC6-3BD2-0166-481D-E52AD30A2EDA}"/>
          </ac:picMkLst>
        </pc:picChg>
        <pc:picChg chg="add 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6" creationId="{50575DAF-7B7E-D43E-322D-887B145ED75D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7" creationId="{F3E5FB88-C229-92AB-F6C7-03514414E1D2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8" creationId="{197AC41C-AFA5-FF26-F71D-0123A9A66AB4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1" creationId="{C272F942-1676-71E1-4EA1-8AC96BB51525}"/>
          </ac:picMkLst>
        </pc:picChg>
        <pc:picChg chg="add del mod">
          <ac:chgData name="Hugo PAGEAUX" userId="41f4717d-8a18-485a-b642-cfccbc08017f" providerId="ADAL" clId="{C8036CD5-CCC6-48B6-8C1D-4C83484DA995}" dt="2023-01-03T16:18:36.103" v="109" actId="478"/>
          <ac:picMkLst>
            <pc:docMk/>
            <pc:sldMk cId="3340447370" sldId="262"/>
            <ac:picMk id="12" creationId="{41AEA5FB-6078-05BA-96D1-CC3409999A2C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3" creationId="{89F2FEA0-154C-DBA6-D3C0-C6171BB2D864}"/>
          </ac:picMkLst>
        </pc:picChg>
        <pc:picChg chg="add mod">
          <ac:chgData name="Hugo PAGEAUX" userId="41f4717d-8a18-485a-b642-cfccbc08017f" providerId="ADAL" clId="{C8036CD5-CCC6-48B6-8C1D-4C83484DA995}" dt="2023-01-03T16:18:40.302" v="111" actId="1076"/>
          <ac:picMkLst>
            <pc:docMk/>
            <pc:sldMk cId="3340447370" sldId="262"/>
            <ac:picMk id="14" creationId="{FA69E65B-52C6-E337-618A-4D76C58938A0}"/>
          </ac:picMkLst>
        </pc:picChg>
      </pc:sldChg>
    </pc:docChg>
  </pc:docChgLst>
  <pc:docChgLst>
    <pc:chgData name="hugo pageaux" userId="5aedfcbb44cdaac7" providerId="LiveId" clId="{9FE52061-AB2F-4683-8613-E41241CC35DD}"/>
    <pc:docChg chg="undo custSel addSld modSld">
      <pc:chgData name="hugo pageaux" userId="5aedfcbb44cdaac7" providerId="LiveId" clId="{9FE52061-AB2F-4683-8613-E41241CC35DD}" dt="2023-02-08T13:45:42.760" v="99" actId="1076"/>
      <pc:docMkLst>
        <pc:docMk/>
      </pc:docMkLst>
      <pc:sldChg chg="modSp">
        <pc:chgData name="hugo pageaux" userId="5aedfcbb44cdaac7" providerId="LiveId" clId="{9FE52061-AB2F-4683-8613-E41241CC35DD}" dt="2023-02-08T13:27:13.573" v="44" actId="20577"/>
        <pc:sldMkLst>
          <pc:docMk/>
          <pc:sldMk cId="225324034" sldId="257"/>
        </pc:sldMkLst>
        <pc:spChg chg="mod">
          <ac:chgData name="hugo pageaux" userId="5aedfcbb44cdaac7" providerId="LiveId" clId="{9FE52061-AB2F-4683-8613-E41241CC35DD}" dt="2023-02-08T13:27:13.573" v="44" actId="20577"/>
          <ac:spMkLst>
            <pc:docMk/>
            <pc:sldMk cId="225324034" sldId="257"/>
            <ac:spMk id="7" creationId="{A283DE47-FA96-9D51-F8D5-6428F62ED695}"/>
          </ac:spMkLst>
        </pc:spChg>
      </pc:sldChg>
      <pc:sldChg chg="addSp delSp modSp mod delAnim">
        <pc:chgData name="hugo pageaux" userId="5aedfcbb44cdaac7" providerId="LiveId" clId="{9FE52061-AB2F-4683-8613-E41241CC35DD}" dt="2023-02-08T13:45:42.760" v="99" actId="1076"/>
        <pc:sldMkLst>
          <pc:docMk/>
          <pc:sldMk cId="971122146" sldId="258"/>
        </pc:sldMkLst>
        <pc:spChg chg="mod">
          <ac:chgData name="hugo pageaux" userId="5aedfcbb44cdaac7" providerId="LiveId" clId="{9FE52061-AB2F-4683-8613-E41241CC35DD}" dt="2023-02-08T13:38:39.642" v="85" actId="20577"/>
          <ac:spMkLst>
            <pc:docMk/>
            <pc:sldMk cId="971122146" sldId="258"/>
            <ac:spMk id="2" creationId="{943F1FD5-F6B1-AB64-69F1-E71A4FEECAE4}"/>
          </ac:spMkLst>
        </pc:spChg>
        <pc:spChg chg="del">
          <ac:chgData name="hugo pageaux" userId="5aedfcbb44cdaac7" providerId="LiveId" clId="{9FE52061-AB2F-4683-8613-E41241CC35DD}" dt="2023-02-08T13:39:12.881" v="86" actId="478"/>
          <ac:spMkLst>
            <pc:docMk/>
            <pc:sldMk cId="971122146" sldId="258"/>
            <ac:spMk id="18" creationId="{5EF6255A-92F7-D539-5855-040D7927CE86}"/>
          </ac:spMkLst>
        </pc:spChg>
        <pc:spChg chg="del">
          <ac:chgData name="hugo pageaux" userId="5aedfcbb44cdaac7" providerId="LiveId" clId="{9FE52061-AB2F-4683-8613-E41241CC35DD}" dt="2023-02-08T13:39:16.172" v="87" actId="478"/>
          <ac:spMkLst>
            <pc:docMk/>
            <pc:sldMk cId="971122146" sldId="258"/>
            <ac:spMk id="19" creationId="{A36DAEF1-B9D6-EB1F-91BD-3D2CCFEA4E4D}"/>
          </ac:spMkLst>
        </pc:spChg>
        <pc:spChg chg="del">
          <ac:chgData name="hugo pageaux" userId="5aedfcbb44cdaac7" providerId="LiveId" clId="{9FE52061-AB2F-4683-8613-E41241CC35DD}" dt="2023-02-08T13:39:16.172" v="87" actId="478"/>
          <ac:spMkLst>
            <pc:docMk/>
            <pc:sldMk cId="971122146" sldId="258"/>
            <ac:spMk id="21" creationId="{ECFB4EED-2884-01EF-3550-738B989DD611}"/>
          </ac:spMkLst>
        </pc:spChg>
        <pc:picChg chg="add mod ord modCrop">
          <ac:chgData name="hugo pageaux" userId="5aedfcbb44cdaac7" providerId="LiveId" clId="{9FE52061-AB2F-4683-8613-E41241CC35DD}" dt="2023-02-08T13:45:42.760" v="99" actId="1076"/>
          <ac:picMkLst>
            <pc:docMk/>
            <pc:sldMk cId="971122146" sldId="258"/>
            <ac:picMk id="4" creationId="{93059968-2642-BAA6-242C-B3AF392A20E0}"/>
          </ac:picMkLst>
        </pc:picChg>
        <pc:picChg chg="del">
          <ac:chgData name="hugo pageaux" userId="5aedfcbb44cdaac7" providerId="LiveId" clId="{9FE52061-AB2F-4683-8613-E41241CC35DD}" dt="2023-02-08T13:39:16.172" v="87" actId="478"/>
          <ac:picMkLst>
            <pc:docMk/>
            <pc:sldMk cId="971122146" sldId="258"/>
            <ac:picMk id="15" creationId="{412A14CB-84BB-FE24-CE3C-4DDEADB9C025}"/>
          </ac:picMkLst>
        </pc:picChg>
        <pc:picChg chg="del">
          <ac:chgData name="hugo pageaux" userId="5aedfcbb44cdaac7" providerId="LiveId" clId="{9FE52061-AB2F-4683-8613-E41241CC35DD}" dt="2023-02-08T13:39:16.172" v="87" actId="478"/>
          <ac:picMkLst>
            <pc:docMk/>
            <pc:sldMk cId="971122146" sldId="258"/>
            <ac:picMk id="17" creationId="{5ADFC93C-D9F8-506B-E8DA-E8C03E356DC2}"/>
          </ac:picMkLst>
        </pc:picChg>
      </pc:sldChg>
      <pc:sldChg chg="addSp delSp modSp mod delAnim">
        <pc:chgData name="hugo pageaux" userId="5aedfcbb44cdaac7" providerId="LiveId" clId="{9FE52061-AB2F-4683-8613-E41241CC35DD}" dt="2023-02-08T13:28:51.399" v="52" actId="14100"/>
        <pc:sldMkLst>
          <pc:docMk/>
          <pc:sldMk cId="3340447370" sldId="262"/>
        </pc:sldMkLst>
        <pc:spChg chg="add del mod">
          <ac:chgData name="hugo pageaux" userId="5aedfcbb44cdaac7" providerId="LiveId" clId="{9FE52061-AB2F-4683-8613-E41241CC35DD}" dt="2023-02-08T13:26:34.147" v="30" actId="20577"/>
          <ac:spMkLst>
            <pc:docMk/>
            <pc:sldMk cId="3340447370" sldId="262"/>
            <ac:spMk id="2" creationId="{5ED133E8-5E91-CF28-7C95-DCA249E3CA20}"/>
          </ac:spMkLst>
        </pc:spChg>
        <pc:spChg chg="del">
          <ac:chgData name="hugo pageaux" userId="5aedfcbb44cdaac7" providerId="LiveId" clId="{9FE52061-AB2F-4683-8613-E41241CC35DD}" dt="2023-02-08T13:25:37.254" v="9" actId="478"/>
          <ac:spMkLst>
            <pc:docMk/>
            <pc:sldMk cId="3340447370" sldId="262"/>
            <ac:spMk id="5" creationId="{9AF608C1-5D58-1A51-35F0-84F46DF7BA86}"/>
          </ac:spMkLst>
        </pc:spChg>
        <pc:spChg chg="del">
          <ac:chgData name="hugo pageaux" userId="5aedfcbb44cdaac7" providerId="LiveId" clId="{9FE52061-AB2F-4683-8613-E41241CC35DD}" dt="2023-02-08T13:25:18.727" v="3" actId="478"/>
          <ac:spMkLst>
            <pc:docMk/>
            <pc:sldMk cId="3340447370" sldId="262"/>
            <ac:spMk id="6" creationId="{D1AC2B89-7BAE-BAD0-696F-A616A790DC98}"/>
          </ac:spMkLst>
        </pc:spChg>
        <pc:spChg chg="del">
          <ac:chgData name="hugo pageaux" userId="5aedfcbb44cdaac7" providerId="LiveId" clId="{9FE52061-AB2F-4683-8613-E41241CC35DD}" dt="2023-02-08T13:25:21.170" v="4" actId="478"/>
          <ac:spMkLst>
            <pc:docMk/>
            <pc:sldMk cId="3340447370" sldId="262"/>
            <ac:spMk id="8" creationId="{888FE4EB-C726-1FB5-647F-82B592693C15}"/>
          </ac:spMkLst>
        </pc:spChg>
        <pc:spChg chg="add del mod">
          <ac:chgData name="hugo pageaux" userId="5aedfcbb44cdaac7" providerId="LiveId" clId="{9FE52061-AB2F-4683-8613-E41241CC35DD}" dt="2023-02-08T13:25:25.685" v="6" actId="478"/>
          <ac:spMkLst>
            <pc:docMk/>
            <pc:sldMk cId="3340447370" sldId="262"/>
            <ac:spMk id="11" creationId="{998B1560-C1B4-8FA5-1E5B-A9914E69806E}"/>
          </ac:spMkLst>
        </pc:spChg>
        <pc:spChg chg="del">
          <ac:chgData name="hugo pageaux" userId="5aedfcbb44cdaac7" providerId="LiveId" clId="{9FE52061-AB2F-4683-8613-E41241CC35DD}" dt="2023-02-08T13:25:38.953" v="10" actId="478"/>
          <ac:spMkLst>
            <pc:docMk/>
            <pc:sldMk cId="3340447370" sldId="262"/>
            <ac:spMk id="12" creationId="{03402099-F4CF-BF79-652B-DBB5FD5F4364}"/>
          </ac:spMkLst>
        </pc:spChg>
        <pc:spChg chg="add mod">
          <ac:chgData name="hugo pageaux" userId="5aedfcbb44cdaac7" providerId="LiveId" clId="{9FE52061-AB2F-4683-8613-E41241CC35DD}" dt="2023-02-08T13:28:51.399" v="52" actId="14100"/>
          <ac:spMkLst>
            <pc:docMk/>
            <pc:sldMk cId="3340447370" sldId="262"/>
            <ac:spMk id="13" creationId="{426FA4DB-5602-76BD-324F-9159FA7B23CE}"/>
          </ac:spMkLst>
        </pc:spChg>
        <pc:spChg chg="del mod">
          <ac:chgData name="hugo pageaux" userId="5aedfcbb44cdaac7" providerId="LiveId" clId="{9FE52061-AB2F-4683-8613-E41241CC35DD}" dt="2023-02-08T13:25:15.647" v="1" actId="478"/>
          <ac:spMkLst>
            <pc:docMk/>
            <pc:sldMk cId="3340447370" sldId="262"/>
            <ac:spMk id="15" creationId="{897EA3DA-DFEF-1BCD-DBF0-59DB5F3C8618}"/>
          </ac:spMkLst>
        </pc:spChg>
        <pc:spChg chg="del">
          <ac:chgData name="hugo pageaux" userId="5aedfcbb44cdaac7" providerId="LiveId" clId="{9FE52061-AB2F-4683-8613-E41241CC35DD}" dt="2023-02-08T13:25:17.159" v="2" actId="478"/>
          <ac:spMkLst>
            <pc:docMk/>
            <pc:sldMk cId="3340447370" sldId="262"/>
            <ac:spMk id="16" creationId="{655F09D9-BF8E-057E-B674-C193F57E0DC1}"/>
          </ac:spMkLst>
        </pc:spChg>
        <pc:picChg chg="del">
          <ac:chgData name="hugo pageaux" userId="5aedfcbb44cdaac7" providerId="LiveId" clId="{9FE52061-AB2F-4683-8613-E41241CC35DD}" dt="2023-02-08T13:25:37.254" v="9" actId="478"/>
          <ac:picMkLst>
            <pc:docMk/>
            <pc:sldMk cId="3340447370" sldId="262"/>
            <ac:picMk id="4" creationId="{2BB77842-CE72-A6AA-6E8D-4AF3DFEBCF2E}"/>
          </ac:picMkLst>
        </pc:picChg>
        <pc:cxnChg chg="del mod">
          <ac:chgData name="hugo pageaux" userId="5aedfcbb44cdaac7" providerId="LiveId" clId="{9FE52061-AB2F-4683-8613-E41241CC35DD}" dt="2023-02-08T13:25:37.254" v="9" actId="478"/>
          <ac:cxnSpMkLst>
            <pc:docMk/>
            <pc:sldMk cId="3340447370" sldId="262"/>
            <ac:cxnSpMk id="18" creationId="{88126643-65B8-D6E4-315B-E08848724739}"/>
          </ac:cxnSpMkLst>
        </pc:cxnChg>
        <pc:cxnChg chg="del mod">
          <ac:chgData name="hugo pageaux" userId="5aedfcbb44cdaac7" providerId="LiveId" clId="{9FE52061-AB2F-4683-8613-E41241CC35DD}" dt="2023-02-08T13:25:30.860" v="8" actId="478"/>
          <ac:cxnSpMkLst>
            <pc:docMk/>
            <pc:sldMk cId="3340447370" sldId="262"/>
            <ac:cxnSpMk id="20" creationId="{70AFE549-8725-F415-C5F4-3BF013D766D7}"/>
          </ac:cxnSpMkLst>
        </pc:cxnChg>
        <pc:cxnChg chg="del mod">
          <ac:chgData name="hugo pageaux" userId="5aedfcbb44cdaac7" providerId="LiveId" clId="{9FE52061-AB2F-4683-8613-E41241CC35DD}" dt="2023-02-08T13:25:29.671" v="7" actId="478"/>
          <ac:cxnSpMkLst>
            <pc:docMk/>
            <pc:sldMk cId="3340447370" sldId="262"/>
            <ac:cxnSpMk id="25" creationId="{84D6F320-55DA-6712-6E6F-238BE6FA9886}"/>
          </ac:cxnSpMkLst>
        </pc:cxnChg>
        <pc:cxnChg chg="del mod">
          <ac:chgData name="hugo pageaux" userId="5aedfcbb44cdaac7" providerId="LiveId" clId="{9FE52061-AB2F-4683-8613-E41241CC35DD}" dt="2023-02-08T13:25:37.254" v="9" actId="478"/>
          <ac:cxnSpMkLst>
            <pc:docMk/>
            <pc:sldMk cId="3340447370" sldId="262"/>
            <ac:cxnSpMk id="27" creationId="{340CFC60-A922-434F-8C47-86BE2C2C8748}"/>
          </ac:cxnSpMkLst>
        </pc:cxnChg>
        <pc:cxnChg chg="del mod">
          <ac:chgData name="hugo pageaux" userId="5aedfcbb44cdaac7" providerId="LiveId" clId="{9FE52061-AB2F-4683-8613-E41241CC35DD}" dt="2023-02-08T13:25:37.254" v="9" actId="478"/>
          <ac:cxnSpMkLst>
            <pc:docMk/>
            <pc:sldMk cId="3340447370" sldId="262"/>
            <ac:cxnSpMk id="29" creationId="{1EE7C13E-AD50-1483-90D4-57086CE19EBB}"/>
          </ac:cxnSpMkLst>
        </pc:cxnChg>
        <pc:cxnChg chg="del mod">
          <ac:chgData name="hugo pageaux" userId="5aedfcbb44cdaac7" providerId="LiveId" clId="{9FE52061-AB2F-4683-8613-E41241CC35DD}" dt="2023-02-08T13:25:37.254" v="9" actId="478"/>
          <ac:cxnSpMkLst>
            <pc:docMk/>
            <pc:sldMk cId="3340447370" sldId="262"/>
            <ac:cxnSpMk id="31" creationId="{762D6541-05E4-2D29-BD97-5333FB651D63}"/>
          </ac:cxnSpMkLst>
        </pc:cxnChg>
      </pc:sldChg>
      <pc:sldChg chg="addSp modSp add mod">
        <pc:chgData name="hugo pageaux" userId="5aedfcbb44cdaac7" providerId="LiveId" clId="{9FE52061-AB2F-4683-8613-E41241CC35DD}" dt="2023-02-08T13:29:15.811" v="60" actId="14100"/>
        <pc:sldMkLst>
          <pc:docMk/>
          <pc:sldMk cId="1129347071" sldId="264"/>
        </pc:sldMkLst>
        <pc:spChg chg="add mod">
          <ac:chgData name="hugo pageaux" userId="5aedfcbb44cdaac7" providerId="LiveId" clId="{9FE52061-AB2F-4683-8613-E41241CC35DD}" dt="2023-02-08T13:29:15.811" v="60" actId="14100"/>
          <ac:spMkLst>
            <pc:docMk/>
            <pc:sldMk cId="1129347071" sldId="264"/>
            <ac:spMk id="3" creationId="{480A4DE2-AFC7-B0DC-1215-804AE12B85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36333-1214-44BB-B5D5-8ED89877EA59}" type="datetimeFigureOut">
              <a:rPr lang="fr-FR" smtClean="0"/>
              <a:t>08/02/2023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6EA1A-D836-4326-8B23-44E28FC58A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130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097A4-0ABF-353F-90C9-232B9BAF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8A2C72-A205-B62E-0793-4F676BCA1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03A061-6252-C03E-3C74-91192E48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4597C-34E8-40B4-B4DF-A82E924E14DC}" type="datetime1">
              <a:rPr lang="fr-FR" smtClean="0"/>
              <a:t>08/02/2023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F5665E-2898-758C-F77A-A147B441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9BE8B8-DB5C-21EC-6D4A-6CF58767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878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7207A9-3C6B-5D8D-FAD1-5BAFB102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C7C51D-CDA3-F744-F9C2-761DCA4C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834A62-B771-FB90-92AC-E493226A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6E1C5-7D11-46D1-82A1-4DC1F62A4F67}" type="datetime1">
              <a:rPr lang="fr-FR" smtClean="0"/>
              <a:t>08/02/2023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0A4EB0-028C-8D7D-5FDA-385A37EE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BC1E7-F0FF-C3A2-CEDE-BEFE2A1F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6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535170-2A71-F931-6FF3-73CB6F771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CEA2B0E-E5AA-32E6-1200-E92E71622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AD7208-6F54-BD44-5F73-029BAD2A0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6C53-D223-455E-812E-29DCCEB9A6D2}" type="datetime1">
              <a:rPr lang="fr-FR" smtClean="0"/>
              <a:t>08/02/2023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B04471-CFBB-5F59-DAAB-D806B8C6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E33A04-770A-962C-3F30-4114A60F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92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063E91-5824-AD32-FD47-593811D0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9C696E-4A2E-8FFA-7113-AE2CAE5F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77733B-1880-27A0-40E7-0AA4DB60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C2CB-514A-4BD6-80DA-30D3C1CF7A1D}" type="datetime1">
              <a:rPr lang="fr-FR" smtClean="0"/>
              <a:t>08/02/2023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A59519-43AC-4642-1BB6-BB7D6B332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771E91-9436-B93E-6F39-91BFC280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00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7E6AD5-CD7C-8483-5676-CB9B2C07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60DC6B-2F49-051A-CFBE-E19D9E98A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0BCF44-0EB3-D6DF-05EC-C7B79C56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4621-D037-4EF4-A760-1E73D2DA3A31}" type="datetime1">
              <a:rPr lang="fr-FR" smtClean="0"/>
              <a:t>08/02/2023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D24DBD-5F2B-E99E-AD4B-6E63D34F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779727-392C-3BC8-5850-D19D3D32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818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196ECA-6591-BD14-053F-D80E2C7B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F38FD3-A140-6B64-BC00-12961FC3C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C7ECE2-8AA7-B941-2E55-C9D98F290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584797-3A2A-82B2-82E1-66791220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9122-F206-4690-82E3-7F61C96A99B3}" type="datetime1">
              <a:rPr lang="fr-FR" smtClean="0"/>
              <a:t>08/02/2023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6F72F2-C795-8EF2-581B-EBFBAC41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981C4A-AE2A-075F-0E5C-C467063B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270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09466-0468-6E01-8B20-AF5738AF9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9230E-CFBA-BD2C-B52D-3C0818027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DA1B7B-050E-BA80-E1EC-59D6D5DB0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3EEBC7-5D8D-180E-DA44-8F7FCBB15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9C0AA7-0BB9-3AC4-7C27-E888D232F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C806E79-62CE-CCDA-6FEA-65C618A9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1EDE-6DF1-4739-817B-2E6FD16B0FEE}" type="datetime1">
              <a:rPr lang="fr-FR" smtClean="0"/>
              <a:t>08/02/2023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5277954-8626-EC4D-D8BF-7E18583D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1349080-2C1C-2245-BF49-0556869E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287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B3B846-38F1-4358-DC5D-3111EB3D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BC4D12-4863-08F4-DE4C-0C0D7BF8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3FC2-968E-461E-8E2D-0427F7CE41A6}" type="datetime1">
              <a:rPr lang="fr-FR" smtClean="0"/>
              <a:t>08/02/2023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79CC86-AFEE-7FEC-200B-39E2F6E70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C8B5D2-B460-44A0-7E02-537061D8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473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66E8BF-7E34-D4F0-24A8-72F3719F8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3088-ABF6-4696-8055-908B1040C1E4}" type="datetime1">
              <a:rPr lang="fr-FR" smtClean="0"/>
              <a:t>08/02/2023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87215B-16F7-1BF6-7FF6-67C56527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0541B6-C5ED-7876-0F13-8C9034A7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355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920BDE-00CB-ABD7-0CC2-2F3D1EABF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37A07-FC77-D000-F315-FE771EBB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A005F1-5226-DEDE-10E4-58BB24F77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D526EC-AC02-E496-8696-E2C18D7A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18F-91D9-45F4-A36C-4B5498A0D988}" type="datetime1">
              <a:rPr lang="fr-FR" smtClean="0"/>
              <a:t>08/02/2023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893A8B-CC18-6C1F-B4F3-6A43B67F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878624-044F-31C3-7806-35A7F1CD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23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ECA039-0B74-AA0C-774E-C9505A32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99A3B22-1C49-D9ED-E644-A19DA02AD8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0C6CC9-18F1-791C-F02E-6B790F8B6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A649DD-39CD-9BE1-F903-F6AAA056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ACCB-8283-446C-9BC6-BF4E215F8821}" type="datetime1">
              <a:rPr lang="fr-FR" smtClean="0"/>
              <a:t>08/02/2023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ED1721-3012-5585-145E-2E0D6635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661A4A-5526-1E27-8719-3397D005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85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2E965B2-EF98-7FA6-2D49-A97F7C7D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47E271-D74C-F9AA-7DD7-0AF9E9153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719A50-FC07-88C9-4C21-08D822E9A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D07E5-D432-457F-BC03-AA31B546223A}" type="datetime1">
              <a:rPr lang="fr-FR" smtClean="0"/>
              <a:t>08/02/2023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0D83F-0529-9C5C-F1B0-68178C46E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BADFAB-ED50-19EB-A5D5-96B49F56C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32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0F50A-62A3-29FB-7BE0-B6677F08E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0" y="1951464"/>
            <a:ext cx="4572000" cy="1568508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Castel Frères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48F1FB-8ADC-6DAE-3527-932A3DF34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7214" y="3858517"/>
            <a:ext cx="3237571" cy="557367"/>
          </a:xfrm>
        </p:spPr>
        <p:txBody>
          <a:bodyPr/>
          <a:lstStyle/>
          <a:p>
            <a:r>
              <a:rPr lang="fr-FR" dirty="0"/>
              <a:t>Revue de projet</a:t>
            </a:r>
          </a:p>
        </p:txBody>
      </p:sp>
      <p:pic>
        <p:nvPicPr>
          <p:cNvPr id="1026" name="Picture 2" descr="Castel Frères">
            <a:extLst>
              <a:ext uri="{FF2B5EF4-FFF2-40B4-BE49-F238E27FC236}">
                <a16:creationId xmlns:a16="http://schemas.microsoft.com/office/drawing/2014/main" id="{AC4C0486-2604-3B6A-1ABA-62EC320E6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35" y="442475"/>
            <a:ext cx="3193779" cy="106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 Félix-La Salle - Au coeur de Nantes, venez découvrir nos formations de  la 6ème à BAC+3 : Collège, Lycée général et technologique, Lycée  professionnel, Campus">
            <a:extLst>
              <a:ext uri="{FF2B5EF4-FFF2-40B4-BE49-F238E27FC236}">
                <a16:creationId xmlns:a16="http://schemas.microsoft.com/office/drawing/2014/main" id="{E59F1BBE-1976-CF5F-6872-C75080369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540" y="442475"/>
            <a:ext cx="29051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F8BAFE3-7588-5003-ADA0-A981C4217C42}"/>
              </a:ext>
            </a:extLst>
          </p:cNvPr>
          <p:cNvSpPr txBox="1"/>
          <p:nvPr/>
        </p:nvSpPr>
        <p:spPr>
          <a:xfrm>
            <a:off x="365760" y="5769864"/>
            <a:ext cx="1700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BTS SN IR</a:t>
            </a:r>
          </a:p>
          <a:p>
            <a:r>
              <a:rPr lang="fr-FR" dirty="0"/>
              <a:t>Prénom Nom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AE3D236-9A66-FEAD-CCA3-46632425B7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462802" y="4843298"/>
            <a:ext cx="726875" cy="201470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EC2B5E-2D13-24D4-5A71-A3E473F6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815" y="6233632"/>
            <a:ext cx="535258" cy="365125"/>
          </a:xfrm>
        </p:spPr>
        <p:txBody>
          <a:bodyPr/>
          <a:lstStyle/>
          <a:p>
            <a:r>
              <a:rPr lang="fr-FR" sz="1800" b="1" dirty="0">
                <a:solidFill>
                  <a:srgbClr val="BE8C47"/>
                </a:solidFill>
              </a:rPr>
              <a:t>1</a:t>
            </a:r>
            <a:endParaRPr lang="fr-FR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729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084DC-993F-F95A-408E-AAF7A6D9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480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Sommaire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39457CC-18AB-5503-4855-C302864ED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462802" y="4843298"/>
            <a:ext cx="726875" cy="2014702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1A4116D5-22F5-27C7-56C8-87675AB60D02}"/>
              </a:ext>
            </a:extLst>
          </p:cNvPr>
          <p:cNvSpPr txBox="1">
            <a:spLocks/>
          </p:cNvSpPr>
          <p:nvPr/>
        </p:nvSpPr>
        <p:spPr>
          <a:xfrm>
            <a:off x="11563815" y="6233632"/>
            <a:ext cx="5352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 dirty="0">
                <a:solidFill>
                  <a:srgbClr val="BE8C47"/>
                </a:solidFill>
              </a:rPr>
              <a:t>2</a:t>
            </a:r>
            <a:endParaRPr lang="fr-FR" b="1" dirty="0">
              <a:solidFill>
                <a:srgbClr val="BE8C47"/>
              </a:solidFill>
            </a:endParaRPr>
          </a:p>
        </p:txBody>
      </p:sp>
      <p:pic>
        <p:nvPicPr>
          <p:cNvPr id="3074" name="Picture 2" descr="Meilleurs GIFs Verre De Vin | Gfycat">
            <a:extLst>
              <a:ext uri="{FF2B5EF4-FFF2-40B4-BE49-F238E27FC236}">
                <a16:creationId xmlns:a16="http://schemas.microsoft.com/office/drawing/2014/main" id="{F4328C10-A452-7366-4A70-DCEA65EE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33" y="571500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83DE47-FA96-9D51-F8D5-6428F62ED695}"/>
              </a:ext>
            </a:extLst>
          </p:cNvPr>
          <p:cNvSpPr txBox="1"/>
          <p:nvPr/>
        </p:nvSpPr>
        <p:spPr>
          <a:xfrm>
            <a:off x="1127667" y="1688667"/>
            <a:ext cx="31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de l’organisation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7409D6-383B-46AF-AE28-A058C7884B9A}"/>
              </a:ext>
            </a:extLst>
          </p:cNvPr>
          <p:cNvSpPr txBox="1"/>
          <p:nvPr/>
        </p:nvSpPr>
        <p:spPr>
          <a:xfrm>
            <a:off x="2519147" y="2510673"/>
            <a:ext cx="25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Cahier des charges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89A0F3-C877-7C2D-F85A-77BFA498966B}"/>
              </a:ext>
            </a:extLst>
          </p:cNvPr>
          <p:cNvSpPr txBox="1"/>
          <p:nvPr/>
        </p:nvSpPr>
        <p:spPr>
          <a:xfrm>
            <a:off x="1127667" y="3669123"/>
            <a:ext cx="25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Spécifications techniques</a:t>
            </a:r>
          </a:p>
        </p:txBody>
      </p:sp>
      <p:pic>
        <p:nvPicPr>
          <p:cNvPr id="307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15AE1C9-9DBC-DA5A-F952-F6548CEAB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42365" y="1192410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0B48D67-83ED-548B-DECC-A7824426CC7F}"/>
              </a:ext>
            </a:extLst>
          </p:cNvPr>
          <p:cNvSpPr txBox="1"/>
          <p:nvPr/>
        </p:nvSpPr>
        <p:spPr>
          <a:xfrm>
            <a:off x="3174585" y="4468442"/>
            <a:ext cx="190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Schéma d’analyse</a:t>
            </a:r>
          </a:p>
        </p:txBody>
      </p:sp>
      <p:pic>
        <p:nvPicPr>
          <p:cNvPr id="1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F218C84-468E-4E3A-BAFB-80677A91A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09553" y="4868152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EE33B1-F17A-42A4-B3BB-7F636A585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81084" y="3977995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DE15990-FEB8-4917-97F5-49855C8F1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81084" y="1948719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26E99E1-8BB5-420F-BBE8-A3A29A2D0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09553" y="3030281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3298533-6DAD-49EC-A808-8A0FD6B784AB}"/>
              </a:ext>
            </a:extLst>
          </p:cNvPr>
          <p:cNvSpPr txBox="1"/>
          <p:nvPr/>
        </p:nvSpPr>
        <p:spPr>
          <a:xfrm>
            <a:off x="1127667" y="5481317"/>
            <a:ext cx="211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Tâches personnelles</a:t>
            </a:r>
          </a:p>
        </p:txBody>
      </p:sp>
    </p:spTree>
    <p:extLst>
      <p:ext uri="{BB962C8B-B14F-4D97-AF65-F5344CB8AC3E}">
        <p14:creationId xmlns:p14="http://schemas.microsoft.com/office/powerpoint/2010/main" val="225324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50091 -1.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39" y="-63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28932 -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66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5.55112E-17 L 0.00547 0.5361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662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0.15182 -0.0002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" y="-2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-0.07526 0.1261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63" y="629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-0.15729 0.4219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65" y="2108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0.07526 0.2678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3" y="1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3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l’organisation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C9E7683-F2E3-9AC2-1C6D-FDA422F2C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462802" y="4843298"/>
            <a:ext cx="726875" cy="2014702"/>
          </a:xfrm>
          <a:prstGeom prst="rect">
            <a:avLst/>
          </a:prstGeom>
        </p:spPr>
      </p:pic>
      <p:sp>
        <p:nvSpPr>
          <p:cNvPr id="10" name="Espace réservé du numéro de diapositive 4">
            <a:extLst>
              <a:ext uri="{FF2B5EF4-FFF2-40B4-BE49-F238E27FC236}">
                <a16:creationId xmlns:a16="http://schemas.microsoft.com/office/drawing/2014/main" id="{581F752E-8C30-D737-339A-B258A000A795}"/>
              </a:ext>
            </a:extLst>
          </p:cNvPr>
          <p:cNvSpPr txBox="1">
            <a:spLocks/>
          </p:cNvSpPr>
          <p:nvPr/>
        </p:nvSpPr>
        <p:spPr>
          <a:xfrm>
            <a:off x="11563815" y="6233632"/>
            <a:ext cx="5352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 dirty="0">
                <a:solidFill>
                  <a:srgbClr val="BE8C47"/>
                </a:solidFill>
              </a:rPr>
              <a:t>3</a:t>
            </a:r>
            <a:endParaRPr lang="fr-FR" b="1" dirty="0">
              <a:solidFill>
                <a:srgbClr val="BE8C47"/>
              </a:solidFill>
            </a:endParaRPr>
          </a:p>
        </p:txBody>
      </p:sp>
      <p:pic>
        <p:nvPicPr>
          <p:cNvPr id="2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19EA30F-4937-4AA3-90BD-E51710CA5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134266" y="4936630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1591ECD-E251-4D18-A044-47017A5C9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31818" y="4936630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4F7EE66-30C4-48A2-B35D-DD06BB5CC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4" y="4959285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23B3E2C-E44E-4821-8449-C33CC886A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4" y="4959285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3E5FB88-C229-92AB-F6C7-03514414E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6" y="4959284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26FA4DB-5602-76BD-324F-9159FA7B23CE}"/>
              </a:ext>
            </a:extLst>
          </p:cNvPr>
          <p:cNvSpPr txBox="1"/>
          <p:nvPr/>
        </p:nvSpPr>
        <p:spPr>
          <a:xfrm>
            <a:off x="960120" y="1690688"/>
            <a:ext cx="109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Github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044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l’organisation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C9E7683-F2E3-9AC2-1C6D-FDA422F2C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462802" y="4843298"/>
            <a:ext cx="726875" cy="2014702"/>
          </a:xfrm>
          <a:prstGeom prst="rect">
            <a:avLst/>
          </a:prstGeom>
        </p:spPr>
      </p:pic>
      <p:sp>
        <p:nvSpPr>
          <p:cNvPr id="10" name="Espace réservé du numéro de diapositive 4">
            <a:extLst>
              <a:ext uri="{FF2B5EF4-FFF2-40B4-BE49-F238E27FC236}">
                <a16:creationId xmlns:a16="http://schemas.microsoft.com/office/drawing/2014/main" id="{581F752E-8C30-D737-339A-B258A000A795}"/>
              </a:ext>
            </a:extLst>
          </p:cNvPr>
          <p:cNvSpPr txBox="1">
            <a:spLocks/>
          </p:cNvSpPr>
          <p:nvPr/>
        </p:nvSpPr>
        <p:spPr>
          <a:xfrm>
            <a:off x="11563815" y="6233632"/>
            <a:ext cx="5352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 dirty="0">
                <a:solidFill>
                  <a:srgbClr val="BE8C47"/>
                </a:solidFill>
              </a:rPr>
              <a:t>3</a:t>
            </a:r>
            <a:endParaRPr lang="fr-FR" b="1" dirty="0">
              <a:solidFill>
                <a:srgbClr val="BE8C47"/>
              </a:solidFill>
            </a:endParaRPr>
          </a:p>
        </p:txBody>
      </p:sp>
      <p:pic>
        <p:nvPicPr>
          <p:cNvPr id="2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19EA30F-4937-4AA3-90BD-E51710CA5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134266" y="4936630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1591ECD-E251-4D18-A044-47017A5C9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31818" y="4936630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4F7EE66-30C4-48A2-B35D-DD06BB5CC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4" y="4959285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23B3E2C-E44E-4821-8449-C33CC886A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4" y="4959285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3E5FB88-C229-92AB-F6C7-03514414E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6" y="4959284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80A4DE2-AFC7-B0DC-1215-804AE12B8500}"/>
              </a:ext>
            </a:extLst>
          </p:cNvPr>
          <p:cNvSpPr txBox="1"/>
          <p:nvPr/>
        </p:nvSpPr>
        <p:spPr>
          <a:xfrm>
            <a:off x="890682" y="1842310"/>
            <a:ext cx="81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Gantt</a:t>
            </a:r>
          </a:p>
        </p:txBody>
      </p:sp>
    </p:spTree>
    <p:extLst>
      <p:ext uri="{BB962C8B-B14F-4D97-AF65-F5344CB8AC3E}">
        <p14:creationId xmlns:p14="http://schemas.microsoft.com/office/powerpoint/2010/main" val="1129347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3F1FD5-F6B1-AB64-69F1-E71A4FEEC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Répartition des tâches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7AF81D-9A74-8B22-77BC-611EE8DE5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462802" y="4843298"/>
            <a:ext cx="726875" cy="2014702"/>
          </a:xfrm>
          <a:prstGeom prst="rect">
            <a:avLst/>
          </a:prstGeom>
        </p:spPr>
      </p:pic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4ECEF4C5-B4B7-F626-3845-3940E7409EAE}"/>
              </a:ext>
            </a:extLst>
          </p:cNvPr>
          <p:cNvSpPr txBox="1">
            <a:spLocks/>
          </p:cNvSpPr>
          <p:nvPr/>
        </p:nvSpPr>
        <p:spPr>
          <a:xfrm>
            <a:off x="11563815" y="6233632"/>
            <a:ext cx="5352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 dirty="0">
                <a:solidFill>
                  <a:srgbClr val="BE8C47"/>
                </a:solidFill>
              </a:rPr>
              <a:t>4</a:t>
            </a:r>
            <a:endParaRPr lang="fr-FR" b="1" dirty="0">
              <a:solidFill>
                <a:srgbClr val="BE8C47"/>
              </a:solidFill>
            </a:endParaRPr>
          </a:p>
        </p:txBody>
      </p:sp>
      <p:pic>
        <p:nvPicPr>
          <p:cNvPr id="1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308EEEB-62B5-4169-9912-B8319251A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31818" y="4936630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154B98E-188C-4C33-8664-C3E798F8E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4" y="4959285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3059968-2642-BAA6-242C-B3AF392A20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8" t="8245" r="1666" b="1425"/>
          <a:stretch/>
        </p:blipFill>
        <p:spPr>
          <a:xfrm>
            <a:off x="5404833" y="1609344"/>
            <a:ext cx="5800641" cy="4064191"/>
          </a:xfrm>
          <a:prstGeom prst="rect">
            <a:avLst/>
          </a:prstGeom>
        </p:spPr>
      </p:pic>
      <p:pic>
        <p:nvPicPr>
          <p:cNvPr id="2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113C851-E5F3-4613-9E0C-C2B03DB07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4" y="4959285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F2EC776-48DF-4AAD-AFCD-677B61870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6" y="4959284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AF7F344-31DA-4891-A0FE-93026DB01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191872" y="4959284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12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Spécifications techniques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C9E7683-F2E3-9AC2-1C6D-FDA422F2C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462802" y="4843298"/>
            <a:ext cx="726875" cy="2014702"/>
          </a:xfrm>
          <a:prstGeom prst="rect">
            <a:avLst/>
          </a:prstGeom>
        </p:spPr>
      </p:pic>
      <p:sp>
        <p:nvSpPr>
          <p:cNvPr id="10" name="Espace réservé du numéro de diapositive 4">
            <a:extLst>
              <a:ext uri="{FF2B5EF4-FFF2-40B4-BE49-F238E27FC236}">
                <a16:creationId xmlns:a16="http://schemas.microsoft.com/office/drawing/2014/main" id="{581F752E-8C30-D737-339A-B258A000A795}"/>
              </a:ext>
            </a:extLst>
          </p:cNvPr>
          <p:cNvSpPr txBox="1">
            <a:spLocks/>
          </p:cNvSpPr>
          <p:nvPr/>
        </p:nvSpPr>
        <p:spPr>
          <a:xfrm>
            <a:off x="11563815" y="6233632"/>
            <a:ext cx="5352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 dirty="0">
                <a:solidFill>
                  <a:srgbClr val="BE8C47"/>
                </a:solidFill>
              </a:rPr>
              <a:t>5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5446C1B-6225-15B3-538D-19FEB50A54C4}"/>
              </a:ext>
            </a:extLst>
          </p:cNvPr>
          <p:cNvSpPr txBox="1"/>
          <p:nvPr/>
        </p:nvSpPr>
        <p:spPr>
          <a:xfrm>
            <a:off x="127058" y="3244334"/>
            <a:ext cx="142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matériel :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744FC61-003D-4A73-E791-034FF5B981BF}"/>
              </a:ext>
            </a:extLst>
          </p:cNvPr>
          <p:cNvSpPr txBox="1"/>
          <p:nvPr/>
        </p:nvSpPr>
        <p:spPr>
          <a:xfrm>
            <a:off x="5030578" y="595242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Camera de vision industrielle Insight 7000 de chez </a:t>
            </a:r>
            <a:r>
              <a:rPr lang="fr-FR" dirty="0" err="1"/>
              <a:t>Cognex</a:t>
            </a:r>
            <a:endParaRPr lang="fr-FR" dirty="0"/>
          </a:p>
        </p:txBody>
      </p:sp>
      <p:pic>
        <p:nvPicPr>
          <p:cNvPr id="1026" name="Picture 2" descr="Automation PC 3100 | B&amp;R Industrial Automation">
            <a:extLst>
              <a:ext uri="{FF2B5EF4-FFF2-40B4-BE49-F238E27FC236}">
                <a16:creationId xmlns:a16="http://schemas.microsoft.com/office/drawing/2014/main" id="{B64DDE65-27BF-B80B-F6C3-397E4D707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848" y="2359715"/>
            <a:ext cx="1381597" cy="205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D4D19F75-B6C5-5418-BB73-AE497EADF299}"/>
              </a:ext>
            </a:extLst>
          </p:cNvPr>
          <p:cNvSpPr txBox="1"/>
          <p:nvPr/>
        </p:nvSpPr>
        <p:spPr>
          <a:xfrm>
            <a:off x="2641351" y="1887562"/>
            <a:ext cx="316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CPU industrielle type PP3100 de chez B&amp;R  </a:t>
            </a:r>
          </a:p>
        </p:txBody>
      </p:sp>
      <p:pic>
        <p:nvPicPr>
          <p:cNvPr id="1028" name="Picture 4" descr="Robot 6 axes TX40 - Riafoodtech, l'offre des fournisseurs de l'industrie  agroalimentaire">
            <a:extLst>
              <a:ext uri="{FF2B5EF4-FFF2-40B4-BE49-F238E27FC236}">
                <a16:creationId xmlns:a16="http://schemas.microsoft.com/office/drawing/2014/main" id="{7934D81C-4272-8645-AB66-E358225BB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617" y="1194911"/>
            <a:ext cx="1647069" cy="205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9494CF6-8E3C-AC35-E4E0-95B225FFCD9F}"/>
              </a:ext>
            </a:extLst>
          </p:cNvPr>
          <p:cNvSpPr txBox="1"/>
          <p:nvPr/>
        </p:nvSpPr>
        <p:spPr>
          <a:xfrm>
            <a:off x="7010275" y="2012442"/>
            <a:ext cx="2328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1 Robot 6 axes TX40 de chez STAUBLI  </a:t>
            </a:r>
          </a:p>
        </p:txBody>
      </p:sp>
      <p:pic>
        <p:nvPicPr>
          <p:cNvPr id="1030" name="Picture 6" descr="Barrières immatérielles de sécurité PSENopt II pour la protection des  doigts, des mains et du corps - Pilz FR">
            <a:extLst>
              <a:ext uri="{FF2B5EF4-FFF2-40B4-BE49-F238E27FC236}">
                <a16:creationId xmlns:a16="http://schemas.microsoft.com/office/drawing/2014/main" id="{C6D552DD-0C79-64C9-C4C8-FE6F7E3A4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0" r="36068"/>
          <a:stretch/>
        </p:blipFill>
        <p:spPr bwMode="auto">
          <a:xfrm>
            <a:off x="10733055" y="3423003"/>
            <a:ext cx="1033273" cy="205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24D0ECAF-AEED-7954-F6A6-D79A87B40593}"/>
              </a:ext>
            </a:extLst>
          </p:cNvPr>
          <p:cNvSpPr txBox="1"/>
          <p:nvPr/>
        </p:nvSpPr>
        <p:spPr>
          <a:xfrm>
            <a:off x="8528881" y="4067922"/>
            <a:ext cx="240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1 barrière immatérielle de chez </a:t>
            </a:r>
            <a:r>
              <a:rPr lang="fr-FR" dirty="0" err="1"/>
              <a:t>Pilz</a:t>
            </a:r>
            <a:r>
              <a:rPr lang="fr-FR" dirty="0"/>
              <a:t> </a:t>
            </a:r>
          </a:p>
        </p:txBody>
      </p:sp>
      <p:pic>
        <p:nvPicPr>
          <p:cNvPr id="4" name="Picture 2" descr="Cognex Présente la Première Caméra Industrielle Intelligente avec un  Fonctionnement à Base de Deep Learning| Cognex">
            <a:extLst>
              <a:ext uri="{FF2B5EF4-FFF2-40B4-BE49-F238E27FC236}">
                <a16:creationId xmlns:a16="http://schemas.microsoft.com/office/drawing/2014/main" id="{CC0DF3A9-3C11-A762-C294-2D1AAC6BE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793" y="3712731"/>
            <a:ext cx="2634969" cy="233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268ED6A-2202-4386-8604-6580F524E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4" y="4959285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E908352-A2C9-4B05-9EA1-9E32BCD22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4" y="4959285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B003B65-D63D-41DD-8285-9A5F8B69E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6" y="4959284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D2C2FA6-F640-4CF3-BC3C-B4440D80E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4" y="4959284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CB08F44-6ADF-4645-814B-29C3ECD00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3" y="4959284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1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Synoptique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C9E7683-F2E3-9AC2-1C6D-FDA422F2C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462802" y="4843298"/>
            <a:ext cx="726875" cy="2014702"/>
          </a:xfrm>
          <a:prstGeom prst="rect">
            <a:avLst/>
          </a:prstGeom>
        </p:spPr>
      </p:pic>
      <p:sp>
        <p:nvSpPr>
          <p:cNvPr id="10" name="Espace réservé du numéro de diapositive 4">
            <a:extLst>
              <a:ext uri="{FF2B5EF4-FFF2-40B4-BE49-F238E27FC236}">
                <a16:creationId xmlns:a16="http://schemas.microsoft.com/office/drawing/2014/main" id="{581F752E-8C30-D737-339A-B258A000A795}"/>
              </a:ext>
            </a:extLst>
          </p:cNvPr>
          <p:cNvSpPr txBox="1">
            <a:spLocks/>
          </p:cNvSpPr>
          <p:nvPr/>
        </p:nvSpPr>
        <p:spPr>
          <a:xfrm>
            <a:off x="11563815" y="6233632"/>
            <a:ext cx="5352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 dirty="0">
                <a:solidFill>
                  <a:srgbClr val="BE8C47"/>
                </a:solidFill>
              </a:rPr>
              <a:t>6</a:t>
            </a:r>
            <a:endParaRPr lang="fr-FR" b="1" dirty="0">
              <a:solidFill>
                <a:srgbClr val="BE8C47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E271412-4301-4782-A627-1BA3384E2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363" y="1384730"/>
            <a:ext cx="6935168" cy="484890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3EB8D3F-0C92-4660-B63D-5A86EF014F33}"/>
              </a:ext>
            </a:extLst>
          </p:cNvPr>
          <p:cNvSpPr txBox="1"/>
          <p:nvPr/>
        </p:nvSpPr>
        <p:spPr>
          <a:xfrm>
            <a:off x="609563" y="2413013"/>
            <a:ext cx="3830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A177C0"/>
                </a:solidFill>
              </a:rPr>
              <a:t>Etudiant 1 </a:t>
            </a:r>
            <a:r>
              <a:rPr lang="fr-FR" dirty="0"/>
              <a:t>: Quentin Poloubinski</a:t>
            </a:r>
          </a:p>
          <a:p>
            <a:pPr algn="ctr"/>
            <a:r>
              <a:rPr lang="fr-FR" dirty="0">
                <a:solidFill>
                  <a:srgbClr val="50C986"/>
                </a:solidFill>
              </a:rPr>
              <a:t>Etudiant 2 </a:t>
            </a:r>
            <a:r>
              <a:rPr lang="fr-FR" dirty="0"/>
              <a:t>: Hugo Pageaux</a:t>
            </a:r>
          </a:p>
          <a:p>
            <a:pPr algn="ctr"/>
            <a:r>
              <a:rPr lang="fr-FR" dirty="0">
                <a:solidFill>
                  <a:srgbClr val="FF3F3F"/>
                </a:solidFill>
              </a:rPr>
              <a:t>Etudiant 3 </a:t>
            </a:r>
            <a:r>
              <a:rPr lang="fr-FR" dirty="0"/>
              <a:t>: Julien Sueur</a:t>
            </a:r>
          </a:p>
        </p:txBody>
      </p:sp>
      <p:pic>
        <p:nvPicPr>
          <p:cNvPr id="1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3C9930A-E268-459F-BB39-D8C910537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4" y="4959285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65D52B6-5F26-4C86-9869-833A18EA6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6" y="4959284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E94C7C7-A462-4D63-B5BE-78CED9B10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4" y="4959284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C3C5CED-F240-4787-BD66-BE7EFF13F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3" y="4959284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5B8404E-9BA7-48B8-A41E-0D8F6B8DA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50686" y="4985346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2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9E3D9AE-62ED-4831-B813-028DB437F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6" y="4959284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14570BE-00EC-4E90-915E-EAEEC006E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4" y="4959284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104F693-7777-4D58-A469-91A07E772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3" y="4959284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D650CBC-89F4-4765-9E03-872EF8BCC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50686" y="4985346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A885C25-1BF9-44E8-8D64-E1161E81A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100029" y="4985346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DE372A7-A85B-45AD-BA7F-CD57ACB89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462802" y="4843298"/>
            <a:ext cx="726875" cy="2014702"/>
          </a:xfrm>
          <a:prstGeom prst="rect">
            <a:avLst/>
          </a:prstGeom>
        </p:spPr>
      </p:pic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id="{EA6699AC-4136-4DB3-8B86-EB613E4AEA2F}"/>
              </a:ext>
            </a:extLst>
          </p:cNvPr>
          <p:cNvSpPr txBox="1">
            <a:spLocks/>
          </p:cNvSpPr>
          <p:nvPr/>
        </p:nvSpPr>
        <p:spPr>
          <a:xfrm>
            <a:off x="11563815" y="6233632"/>
            <a:ext cx="5352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 dirty="0">
                <a:solidFill>
                  <a:srgbClr val="BE8C47"/>
                </a:solidFill>
              </a:rPr>
              <a:t>7</a:t>
            </a:r>
            <a:endParaRPr lang="fr-FR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469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oast Clinking Chink Cheers Glasses Bottles Sound Effect Bruitage Verre qui Trinque Hacer Un Brindis">
            <a:hlinkClick r:id="" action="ppaction://media"/>
            <a:extLst>
              <a:ext uri="{FF2B5EF4-FFF2-40B4-BE49-F238E27FC236}">
                <a16:creationId xmlns:a16="http://schemas.microsoft.com/office/drawing/2014/main" id="{A8A814C8-8BF6-B058-983D-5F748CE115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80" end="278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98" name="Picture 2" descr="CULTURE - L'art de trinquer, mode d'emploi ! | lepetitjournal.com">
            <a:extLst>
              <a:ext uri="{FF2B5EF4-FFF2-40B4-BE49-F238E27FC236}">
                <a16:creationId xmlns:a16="http://schemas.microsoft.com/office/drawing/2014/main" id="{2A612D52-5085-16FA-59BF-A43F6B56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B8C05F-D29E-A8C4-8EDA-BB2FCFCA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775" y="2766218"/>
            <a:ext cx="817245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23863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6C213E9F0A1D40A51C735DF3031552" ma:contentTypeVersion="2" ma:contentTypeDescription="Crée un document." ma:contentTypeScope="" ma:versionID="b603a9c0354cce2b7846ca6588977968">
  <xsd:schema xmlns:xsd="http://www.w3.org/2001/XMLSchema" xmlns:xs="http://www.w3.org/2001/XMLSchema" xmlns:p="http://schemas.microsoft.com/office/2006/metadata/properties" xmlns:ns2="16dac1ec-fc7d-4142-b67c-ccb6aa32ac2b" targetNamespace="http://schemas.microsoft.com/office/2006/metadata/properties" ma:root="true" ma:fieldsID="ea317c83738e8fd3267e7465b78c10ef" ns2:_="">
    <xsd:import namespace="16dac1ec-fc7d-4142-b67c-ccb6aa32a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ac1ec-fc7d-4142-b67c-ccb6aa32a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3B284D0-CB01-43AB-897D-C4E64BF1DF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dac1ec-fc7d-4142-b67c-ccb6aa32a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E64080-6368-4022-9E68-09C275EA1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3BDE8C-AD62-4109-BEC3-3DA5E290A643}">
  <ds:schemaRefs>
    <ds:schemaRef ds:uri="16dac1ec-fc7d-4142-b67c-ccb6aa32ac2b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100</Words>
  <Application>Microsoft Office PowerPoint</Application>
  <PresentationFormat>Grand écran</PresentationFormat>
  <Paragraphs>34</Paragraphs>
  <Slides>9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Algerian</vt:lpstr>
      <vt:lpstr>Arial</vt:lpstr>
      <vt:lpstr>Calibri</vt:lpstr>
      <vt:lpstr>Calibri Light</vt:lpstr>
      <vt:lpstr>Thème Office</vt:lpstr>
      <vt:lpstr>Castel Frères</vt:lpstr>
      <vt:lpstr>Sommaire</vt:lpstr>
      <vt:lpstr>Présentation de l’organisation</vt:lpstr>
      <vt:lpstr>Présentation de l’organisation</vt:lpstr>
      <vt:lpstr>Répartition des tâches</vt:lpstr>
      <vt:lpstr>Spécifications techniques</vt:lpstr>
      <vt:lpstr>Synoptique</vt:lpstr>
      <vt:lpstr>Présentation PowerPoint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Castel Frères</dc:title>
  <dc:creator>Hugo PAGEAUX</dc:creator>
  <cp:lastModifiedBy>hugo pageaux</cp:lastModifiedBy>
  <cp:revision>18</cp:revision>
  <dcterms:created xsi:type="dcterms:W3CDTF">2023-01-03T13:46:36Z</dcterms:created>
  <dcterms:modified xsi:type="dcterms:W3CDTF">2023-02-08T13:45:46Z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0x0101000E6C213E9F0A1D40A51C735DF3031552</vt:lpwstr>
  </property>
</Properties>
</file>